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72" r:id="rId8"/>
    <p:sldId id="277" r:id="rId9"/>
    <p:sldId id="278" r:id="rId10"/>
    <p:sldId id="262" r:id="rId11"/>
    <p:sldId id="263" r:id="rId12"/>
    <p:sldId id="279" r:id="rId13"/>
    <p:sldId id="282" r:id="rId14"/>
    <p:sldId id="265" r:id="rId15"/>
    <p:sldId id="266" r:id="rId16"/>
    <p:sldId id="280" r:id="rId17"/>
    <p:sldId id="267" r:id="rId18"/>
    <p:sldId id="281" r:id="rId19"/>
    <p:sldId id="268" r:id="rId20"/>
    <p:sldId id="269" r:id="rId21"/>
    <p:sldId id="270" r:id="rId22"/>
    <p:sldId id="276" r:id="rId23"/>
    <p:sldId id="271" r:id="rId24"/>
    <p:sldId id="264" r:id="rId25"/>
    <p:sldId id="273" r:id="rId26"/>
    <p:sldId id="283" r:id="rId27"/>
    <p:sldId id="274" r:id="rId28"/>
    <p:sldId id="275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91" d="100"/>
          <a:sy n="91" d="100"/>
        </p:scale>
        <p:origin x="-121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0759-8F0B-4AD6-8E03-3CF69A391E2E}" type="datetimeFigureOut">
              <a:rPr lang="sk-SK" smtClean="0"/>
              <a:t>9. 3. 2013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A5B-D49D-4140-8562-A3DDB6AC22EC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0759-8F0B-4AD6-8E03-3CF69A391E2E}" type="datetimeFigureOut">
              <a:rPr lang="sk-SK" smtClean="0"/>
              <a:t>9. 3. 2013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A5B-D49D-4140-8562-A3DDB6AC22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0759-8F0B-4AD6-8E03-3CF69A391E2E}" type="datetimeFigureOut">
              <a:rPr lang="sk-SK" smtClean="0"/>
              <a:t>9. 3. 2013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A5B-D49D-4140-8562-A3DDB6AC22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0759-8F0B-4AD6-8E03-3CF69A391E2E}" type="datetimeFigureOut">
              <a:rPr lang="sk-SK" smtClean="0"/>
              <a:t>9. 3. 2013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A5B-D49D-4140-8562-A3DDB6AC22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0759-8F0B-4AD6-8E03-3CF69A391E2E}" type="datetimeFigureOut">
              <a:rPr lang="sk-SK" smtClean="0"/>
              <a:t>9. 3. 2013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A5B-D49D-4140-8562-A3DDB6AC22EC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0759-8F0B-4AD6-8E03-3CF69A391E2E}" type="datetimeFigureOut">
              <a:rPr lang="sk-SK" smtClean="0"/>
              <a:t>9. 3. 2013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A5B-D49D-4140-8562-A3DDB6AC22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0759-8F0B-4AD6-8E03-3CF69A391E2E}" type="datetimeFigureOut">
              <a:rPr lang="sk-SK" smtClean="0"/>
              <a:t>9. 3. 2013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A5B-D49D-4140-8562-A3DDB6AC22EC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0759-8F0B-4AD6-8E03-3CF69A391E2E}" type="datetimeFigureOut">
              <a:rPr lang="sk-SK" smtClean="0"/>
              <a:t>9. 3. 2013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A5B-D49D-4140-8562-A3DDB6AC22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0759-8F0B-4AD6-8E03-3CF69A391E2E}" type="datetimeFigureOut">
              <a:rPr lang="sk-SK" smtClean="0"/>
              <a:t>9. 3. 2013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A5B-D49D-4140-8562-A3DDB6AC22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0759-8F0B-4AD6-8E03-3CF69A391E2E}" type="datetimeFigureOut">
              <a:rPr lang="sk-SK" smtClean="0"/>
              <a:t>9. 3. 2013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A5B-D49D-4140-8562-A3DDB6AC22EC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0759-8F0B-4AD6-8E03-3CF69A391E2E}" type="datetimeFigureOut">
              <a:rPr lang="sk-SK" smtClean="0"/>
              <a:t>9. 3. 2013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1A5B-D49D-4140-8562-A3DDB6AC22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190759-8F0B-4AD6-8E03-3CF69A391E2E}" type="datetimeFigureOut">
              <a:rPr lang="sk-SK" smtClean="0"/>
              <a:t>9. 3. 2013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E021A5B-D49D-4140-8562-A3DDB6AC22E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Virtual Worlds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ICE</a:t>
            </a:r>
          </a:p>
          <a:p>
            <a:endParaRPr lang="en-US" dirty="0" smtClean="0"/>
          </a:p>
          <a:p>
            <a:r>
              <a:rPr lang="en-US" sz="2400" i="1" dirty="0" smtClean="0"/>
              <a:t>V. Jurenka</a:t>
            </a:r>
            <a:endParaRPr lang="sk-SK" sz="2400" i="1" dirty="0"/>
          </a:p>
        </p:txBody>
      </p:sp>
    </p:spTree>
    <p:extLst>
      <p:ext uri="{BB962C8B-B14F-4D97-AF65-F5344CB8AC3E}">
        <p14:creationId xmlns:p14="http://schemas.microsoft.com/office/powerpoint/2010/main" val="146283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entities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can collide?</a:t>
            </a:r>
          </a:p>
          <a:p>
            <a:r>
              <a:rPr lang="en-US" sz="2400" dirty="0" smtClean="0"/>
              <a:t>What is visible?</a:t>
            </a:r>
          </a:p>
          <a:p>
            <a:r>
              <a:rPr lang="en-US" sz="2400" dirty="0" smtClean="0"/>
              <a:t>Custom QuadTree</a:t>
            </a:r>
          </a:p>
          <a:p>
            <a:pPr lvl="1"/>
            <a:r>
              <a:rPr lang="en-US" sz="2000" dirty="0" smtClean="0"/>
              <a:t>OctTree is overkill</a:t>
            </a:r>
          </a:p>
          <a:p>
            <a:pPr lvl="1"/>
            <a:r>
              <a:rPr lang="en-US" sz="2000" dirty="0" smtClean="0"/>
              <a:t>R-Tree is slow for updating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5400600" cy="463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01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Systems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Java open particle system</a:t>
            </a:r>
          </a:p>
          <a:p>
            <a:pPr lvl="1"/>
            <a:r>
              <a:rPr lang="en-US" dirty="0" smtClean="0"/>
              <a:t>Uses Xith for visualisation - incompatible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 API documentation </a:t>
            </a:r>
          </a:p>
          <a:p>
            <a:pPr lvl="1"/>
            <a:r>
              <a:rPr lang="en-US" dirty="0" smtClean="0"/>
              <a:t>Comments in code are in French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But creates beautiful effects </a:t>
            </a:r>
            <a:endParaRPr lang="en-US" dirty="0" smtClean="0"/>
          </a:p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Origin</a:t>
            </a:r>
          </a:p>
          <a:p>
            <a:pPr lvl="1"/>
            <a:r>
              <a:rPr lang="en-US" dirty="0" smtClean="0"/>
              <a:t>Generator</a:t>
            </a:r>
          </a:p>
          <a:p>
            <a:pPr lvl="1"/>
            <a:r>
              <a:rPr lang="en-US" dirty="0" smtClean="0"/>
              <a:t>Particle</a:t>
            </a:r>
          </a:p>
          <a:p>
            <a:pPr lvl="1"/>
            <a:r>
              <a:rPr lang="en-US" dirty="0" smtClean="0"/>
              <a:t>Origin animation</a:t>
            </a:r>
          </a:p>
          <a:p>
            <a:pPr lvl="1"/>
            <a:r>
              <a:rPr lang="en-US" dirty="0" smtClean="0"/>
              <a:t>Particle Animation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Vertex &amp; Color buffer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943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38195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424688" cy="249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12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64524" cy="467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5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Layers for better separation</a:t>
            </a:r>
          </a:p>
          <a:p>
            <a:pPr lvl="1"/>
            <a:r>
              <a:rPr lang="en-US" dirty="0" smtClean="0"/>
              <a:t>Finite State Machine</a:t>
            </a:r>
          </a:p>
          <a:p>
            <a:pPr lvl="1"/>
            <a:r>
              <a:rPr lang="en-US" dirty="0" smtClean="0"/>
              <a:t>Behavioral Tree</a:t>
            </a:r>
          </a:p>
          <a:p>
            <a:pPr lvl="1"/>
            <a:r>
              <a:rPr lang="en-US" dirty="0" smtClean="0"/>
              <a:t>Synchronisation layer</a:t>
            </a:r>
          </a:p>
          <a:p>
            <a:pPr lvl="1"/>
            <a:r>
              <a:rPr lang="en-US" dirty="0" smtClean="0"/>
              <a:t>Higher Algorithmic layer</a:t>
            </a:r>
          </a:p>
          <a:p>
            <a:pPr lvl="1"/>
            <a:r>
              <a:rPr lang="en-US" dirty="0" smtClean="0"/>
              <a:t>Lower Algorithmic layer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405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level of behavior</a:t>
            </a:r>
          </a:p>
          <a:p>
            <a:pPr lvl="1"/>
            <a:r>
              <a:rPr lang="en-US" dirty="0" smtClean="0"/>
              <a:t>“Idle”, “Threatened”, “Alarmed”, “Hungry”</a:t>
            </a:r>
          </a:p>
          <a:p>
            <a:r>
              <a:rPr lang="en-US" dirty="0" smtClean="0"/>
              <a:t>Contain BT in each node</a:t>
            </a:r>
          </a:p>
          <a:p>
            <a:pPr lvl="1"/>
            <a:r>
              <a:rPr lang="en-US" dirty="0" smtClean="0"/>
              <a:t>Helps avoiding large and complicated BTs</a:t>
            </a:r>
          </a:p>
          <a:p>
            <a:pPr lvl="1"/>
            <a:r>
              <a:rPr lang="en-US" dirty="0" smtClean="0"/>
              <a:t>State changed on event or on condition</a:t>
            </a:r>
          </a:p>
          <a:p>
            <a:pPr marL="4572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3355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349240" cy="36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Trees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Contain “logic”</a:t>
            </a:r>
          </a:p>
          <a:p>
            <a:pPr lvl="1"/>
            <a:r>
              <a:rPr lang="en-US" dirty="0" smtClean="0"/>
              <a:t>Can model very complex behaviors</a:t>
            </a:r>
          </a:p>
          <a:p>
            <a:pPr lvl="1"/>
            <a:r>
              <a:rPr lang="en-US" dirty="0" smtClean="0"/>
              <a:t>Easy to read</a:t>
            </a:r>
          </a:p>
          <a:p>
            <a:pPr lvl="1"/>
            <a:r>
              <a:rPr lang="en-US" dirty="0" smtClean="0"/>
              <a:t>Simple to modify</a:t>
            </a:r>
          </a:p>
          <a:p>
            <a:r>
              <a:rPr lang="en-US" dirty="0"/>
              <a:t>4</a:t>
            </a:r>
            <a:r>
              <a:rPr lang="en-US" dirty="0" smtClean="0"/>
              <a:t> Types of nodes</a:t>
            </a:r>
          </a:p>
          <a:p>
            <a:pPr lvl="1"/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Any</a:t>
            </a:r>
          </a:p>
          <a:p>
            <a:pPr lvl="1"/>
            <a:r>
              <a:rPr lang="en-US" dirty="0" smtClean="0"/>
              <a:t>Parallel</a:t>
            </a:r>
          </a:p>
          <a:p>
            <a:pPr lvl="1"/>
            <a:r>
              <a:rPr lang="en-US" dirty="0" smtClean="0"/>
              <a:t>Random</a:t>
            </a:r>
          </a:p>
          <a:p>
            <a:pPr lvl="1"/>
            <a:r>
              <a:rPr lang="en-US" dirty="0" smtClean="0"/>
              <a:t>Decorator</a:t>
            </a:r>
          </a:p>
          <a:p>
            <a:r>
              <a:rPr lang="en-US" dirty="0" smtClean="0"/>
              <a:t>2 Types of leaves</a:t>
            </a:r>
          </a:p>
          <a:p>
            <a:pPr lvl="1"/>
            <a:r>
              <a:rPr lang="en-US" dirty="0" smtClean="0"/>
              <a:t>Condition</a:t>
            </a:r>
          </a:p>
          <a:p>
            <a:pPr lvl="1"/>
            <a:r>
              <a:rPr lang="en-US" dirty="0" smtClean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273084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317750"/>
            <a:ext cx="720725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072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Synchronisation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tasks takes time</a:t>
            </a:r>
          </a:p>
          <a:p>
            <a:pPr lvl="1"/>
            <a:r>
              <a:rPr lang="en-US" dirty="0" smtClean="0"/>
              <a:t>Animation, sound, pathfinding, movement</a:t>
            </a:r>
          </a:p>
          <a:p>
            <a:r>
              <a:rPr lang="en-US" dirty="0" smtClean="0"/>
              <a:t>Thread per tree</a:t>
            </a:r>
          </a:p>
          <a:p>
            <a:pPr lvl="1"/>
            <a:r>
              <a:rPr lang="en-US" dirty="0" smtClean="0"/>
              <a:t>Results in thread per task</a:t>
            </a:r>
          </a:p>
          <a:p>
            <a:pPr lvl="1"/>
            <a:r>
              <a:rPr lang="en-US" dirty="0" smtClean="0"/>
              <a:t>Custom benchmark</a:t>
            </a:r>
          </a:p>
          <a:p>
            <a:pPr lvl="2"/>
            <a:r>
              <a:rPr lang="en-US" dirty="0" smtClean="0"/>
              <a:t>Spawning threads is slow</a:t>
            </a:r>
          </a:p>
          <a:p>
            <a:pPr lvl="2"/>
            <a:r>
              <a:rPr lang="en-US" dirty="0" smtClean="0"/>
              <a:t>They mostly only wait</a:t>
            </a:r>
            <a:endParaRPr lang="en-US" dirty="0"/>
          </a:p>
          <a:p>
            <a:pPr lvl="2"/>
            <a:r>
              <a:rPr lang="en-US" dirty="0" smtClean="0"/>
              <a:t>It took 2,7s for 1000 threads to wait 2s</a:t>
            </a:r>
          </a:p>
          <a:p>
            <a:r>
              <a:rPr lang="en-US" dirty="0" smtClean="0"/>
              <a:t>Wrapping actions</a:t>
            </a:r>
          </a:p>
          <a:p>
            <a:pPr lvl="1"/>
            <a:r>
              <a:rPr lang="en-US" dirty="0" smtClean="0"/>
              <a:t>complicated </a:t>
            </a:r>
          </a:p>
          <a:p>
            <a:pPr lvl="1"/>
            <a:r>
              <a:rPr lang="en-US" dirty="0" smtClean="0"/>
              <a:t>limits possibilities</a:t>
            </a:r>
          </a:p>
          <a:p>
            <a:r>
              <a:rPr lang="en-US" dirty="0" smtClean="0"/>
              <a:t>Software threads / Custom scripting language</a:t>
            </a:r>
          </a:p>
          <a:p>
            <a:pPr lvl="1"/>
            <a:r>
              <a:rPr lang="en-US" dirty="0" smtClean="0"/>
              <a:t>Slow</a:t>
            </a:r>
          </a:p>
          <a:p>
            <a:pPr lvl="1"/>
            <a:r>
              <a:rPr lang="en-US" dirty="0" smtClean="0"/>
              <a:t>Hard to implement</a:t>
            </a:r>
          </a:p>
          <a:p>
            <a:r>
              <a:rPr lang="en-US" dirty="0" smtClean="0"/>
              <a:t>Node locks</a:t>
            </a:r>
          </a:p>
          <a:p>
            <a:pPr lvl="1"/>
            <a:r>
              <a:rPr lang="en-US" dirty="0" smtClean="0"/>
              <a:t>Solves problems with Parallel</a:t>
            </a:r>
          </a:p>
          <a:p>
            <a:pPr lvl="1"/>
            <a:r>
              <a:rPr lang="en-US" dirty="0" smtClean="0"/>
              <a:t>One thread</a:t>
            </a:r>
          </a:p>
        </p:txBody>
      </p:sp>
    </p:spTree>
    <p:extLst>
      <p:ext uri="{BB962C8B-B14F-4D97-AF65-F5344CB8AC3E}">
        <p14:creationId xmlns:p14="http://schemas.microsoft.com/office/powerpoint/2010/main" val="200193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Level Architecture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716" y="1743784"/>
            <a:ext cx="539622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412776"/>
            <a:ext cx="331236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Editor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m</a:t>
            </a:r>
            <a:r>
              <a:rPr lang="en-US" sz="1600" dirty="0" smtClean="0"/>
              <a:t>ost complex system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m</a:t>
            </a:r>
            <a:r>
              <a:rPr lang="en-US" sz="1600" dirty="0" smtClean="0"/>
              <a:t>any libraries (jGraphX, SwingX, JOPS, …)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Server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d</a:t>
            </a:r>
            <a:r>
              <a:rPr lang="en-US" sz="1600" dirty="0" smtClean="0"/>
              <a:t>oesn’t utilitise OpenGL / LWJGL or JME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performance is crucial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Client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“dumb”, only creates request and displays data from network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purely for demonstration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dirty="0" smtClean="0"/>
              <a:t>Additional Tools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Dialog editor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Login server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Update server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will be integrated to Editor later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5151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algorithms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Asynchronous</a:t>
            </a:r>
          </a:p>
          <a:p>
            <a:r>
              <a:rPr lang="en-US" dirty="0" smtClean="0"/>
              <a:t>Pathfinding</a:t>
            </a:r>
          </a:p>
          <a:p>
            <a:pPr lvl="1"/>
            <a:r>
              <a:rPr lang="en-US" dirty="0" smtClean="0"/>
              <a:t>Is implemented as service -&gt; may use different server</a:t>
            </a:r>
          </a:p>
          <a:p>
            <a:pPr lvl="1"/>
            <a:r>
              <a:rPr lang="en-US" dirty="0" smtClean="0"/>
              <a:t>Two parts</a:t>
            </a:r>
          </a:p>
          <a:p>
            <a:pPr lvl="2"/>
            <a:r>
              <a:rPr lang="en-US" dirty="0" smtClean="0"/>
              <a:t>A* on precomputed Navigation mesh</a:t>
            </a:r>
          </a:p>
          <a:p>
            <a:pPr lvl="3"/>
            <a:r>
              <a:rPr lang="en-US" dirty="0" smtClean="0"/>
              <a:t>Creates “jagged” path</a:t>
            </a:r>
          </a:p>
          <a:p>
            <a:pPr lvl="2"/>
            <a:r>
              <a:rPr lang="en-US" dirty="0" smtClean="0"/>
              <a:t>Funnel algorithm minimalises turns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399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Navmesh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Simplified scene model</a:t>
            </a:r>
          </a:p>
          <a:p>
            <a:pPr lvl="1"/>
            <a:r>
              <a:rPr lang="en-US" dirty="0" smtClean="0"/>
              <a:t>Full size 192*2000*2000*2  = 10^9 triangles</a:t>
            </a:r>
          </a:p>
          <a:p>
            <a:pPr lvl="2"/>
            <a:r>
              <a:rPr lang="en-US" dirty="0" smtClean="0"/>
              <a:t>Won’t even fit in RAM</a:t>
            </a:r>
          </a:p>
          <a:p>
            <a:pPr lvl="1"/>
            <a:r>
              <a:rPr lang="en-US" dirty="0" smtClean="0"/>
              <a:t>Navmesh size ~ 10^5 triangles</a:t>
            </a:r>
          </a:p>
          <a:p>
            <a:r>
              <a:rPr lang="en-US" dirty="0" smtClean="0"/>
              <a:t>Customisable walkable areas</a:t>
            </a:r>
          </a:p>
          <a:p>
            <a:r>
              <a:rPr lang="en-US" dirty="0" smtClean="0"/>
              <a:t>Consists of triangles and portals between</a:t>
            </a:r>
          </a:p>
          <a:p>
            <a:r>
              <a:rPr lang="en-US" dirty="0" smtClean="0"/>
              <a:t>Generated using java port of Recast</a:t>
            </a:r>
          </a:p>
          <a:p>
            <a:pPr lvl="1"/>
            <a:r>
              <a:rPr lang="en-US" dirty="0" smtClean="0"/>
              <a:t>Had to generate for each square separately</a:t>
            </a:r>
          </a:p>
          <a:p>
            <a:pPr lvl="1"/>
            <a:r>
              <a:rPr lang="en-US" dirty="0" smtClean="0"/>
              <a:t>Later merged on edges using custom script</a:t>
            </a:r>
          </a:p>
          <a:p>
            <a:r>
              <a:rPr lang="en-US" dirty="0" smtClean="0"/>
              <a:t>Portals can lead to areas which aren’t connected via geometry (interiors)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4162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76672"/>
            <a:ext cx="6203528" cy="620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78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algorithms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Synchronised</a:t>
            </a:r>
          </a:p>
          <a:p>
            <a:r>
              <a:rPr lang="en-US" dirty="0" smtClean="0"/>
              <a:t>Called by engine on each “tick”</a:t>
            </a:r>
          </a:p>
          <a:p>
            <a:r>
              <a:rPr lang="en-US" dirty="0" smtClean="0"/>
              <a:t>Movement physics</a:t>
            </a:r>
          </a:p>
          <a:p>
            <a:pPr lvl="1"/>
            <a:r>
              <a:rPr lang="en-US" sz="2600" dirty="0" smtClean="0"/>
              <a:t>Velocity</a:t>
            </a:r>
          </a:p>
          <a:p>
            <a:pPr lvl="1"/>
            <a:r>
              <a:rPr lang="en-US" sz="2600" dirty="0" smtClean="0"/>
              <a:t>Acceleration</a:t>
            </a:r>
          </a:p>
          <a:p>
            <a:r>
              <a:rPr lang="en-US" dirty="0" smtClean="0"/>
              <a:t>Steering pipleline</a:t>
            </a:r>
          </a:p>
          <a:p>
            <a:pPr lvl="1"/>
            <a:r>
              <a:rPr lang="en-US" sz="2200" dirty="0" smtClean="0"/>
              <a:t>Goals, Targeters, Decomposers, Constaints, Actuators, …boring</a:t>
            </a:r>
          </a:p>
          <a:p>
            <a:pPr lvl="1"/>
            <a:r>
              <a:rPr lang="en-US" sz="2200" dirty="0" smtClean="0"/>
              <a:t>Avoiding collisions with unpredicted obstacles</a:t>
            </a:r>
          </a:p>
          <a:p>
            <a:pPr lvl="1"/>
            <a:r>
              <a:rPr lang="en-US" sz="2200" dirty="0" smtClean="0"/>
              <a:t>Evading moving objects</a:t>
            </a:r>
          </a:p>
          <a:p>
            <a:pPr lvl="1"/>
            <a:r>
              <a:rPr lang="en-US" sz="2200" dirty="0" smtClean="0"/>
              <a:t>Following path or other entity</a:t>
            </a:r>
          </a:p>
        </p:txBody>
      </p:sp>
    </p:spTree>
    <p:extLst>
      <p:ext uri="{BB962C8B-B14F-4D97-AF65-F5344CB8AC3E}">
        <p14:creationId xmlns:p14="http://schemas.microsoft.com/office/powerpoint/2010/main" val="3906507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5688632" cy="599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Logic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74274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Editor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friendly way of editing scene</a:t>
            </a:r>
          </a:p>
          <a:p>
            <a:pPr lvl="1"/>
            <a:r>
              <a:rPr lang="en-US" dirty="0" smtClean="0"/>
              <a:t>Location, rotation, scale of course</a:t>
            </a:r>
          </a:p>
          <a:p>
            <a:pPr lvl="1"/>
            <a:r>
              <a:rPr lang="en-US" dirty="0" smtClean="0"/>
              <a:t>Loading models</a:t>
            </a:r>
          </a:p>
          <a:p>
            <a:pPr lvl="1"/>
            <a:r>
              <a:rPr lang="en-US" dirty="0" smtClean="0"/>
              <a:t>Auto placement on terrain</a:t>
            </a:r>
          </a:p>
          <a:p>
            <a:pPr lvl="1"/>
            <a:r>
              <a:rPr lang="en-US" dirty="0" smtClean="0"/>
              <a:t>Some rendering attributes</a:t>
            </a:r>
          </a:p>
          <a:p>
            <a:pPr lvl="1"/>
            <a:r>
              <a:rPr lang="en-US" dirty="0" smtClean="0"/>
              <a:t>Radius for collisions</a:t>
            </a:r>
          </a:p>
        </p:txBody>
      </p:sp>
    </p:spTree>
    <p:extLst>
      <p:ext uri="{BB962C8B-B14F-4D97-AF65-F5344CB8AC3E}">
        <p14:creationId xmlns:p14="http://schemas.microsoft.com/office/powerpoint/2010/main" val="2810856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78240" cy="465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900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editor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system with xml notation</a:t>
            </a:r>
          </a:p>
          <a:p>
            <a:r>
              <a:rPr lang="en-US" dirty="0" smtClean="0"/>
              <a:t>Line-&gt;response(s)-&gt;line</a:t>
            </a:r>
          </a:p>
          <a:p>
            <a:pPr lvl="1"/>
            <a:r>
              <a:rPr lang="en-US" dirty="0" smtClean="0"/>
              <a:t>Line can be split among several frames</a:t>
            </a:r>
          </a:p>
          <a:p>
            <a:pPr lvl="1"/>
            <a:r>
              <a:rPr lang="en-US" dirty="0" smtClean="0"/>
              <a:t>Different responses can lead to different lines</a:t>
            </a:r>
          </a:p>
          <a:p>
            <a:r>
              <a:rPr lang="en-US" dirty="0" smtClean="0"/>
              <a:t>Reponses can be conditioned</a:t>
            </a:r>
          </a:p>
          <a:p>
            <a:r>
              <a:rPr lang="en-US" dirty="0" smtClean="0"/>
              <a:t>Lines can trigger actions</a:t>
            </a:r>
          </a:p>
          <a:p>
            <a:r>
              <a:rPr lang="en-US" dirty="0" smtClean="0"/>
              <a:t>Editor will need some touch</a:t>
            </a:r>
          </a:p>
          <a:p>
            <a:r>
              <a:rPr lang="en-US" dirty="0" smtClean="0"/>
              <a:t>Both command line and graphical interpreter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2783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done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editing (current priority)</a:t>
            </a:r>
          </a:p>
          <a:p>
            <a:r>
              <a:rPr lang="en-US" dirty="0" smtClean="0"/>
              <a:t>Item system editor</a:t>
            </a:r>
          </a:p>
          <a:p>
            <a:r>
              <a:rPr lang="en-US" dirty="0" smtClean="0"/>
              <a:t>Quest system editor</a:t>
            </a:r>
          </a:p>
          <a:p>
            <a:r>
              <a:rPr lang="en-US" dirty="0" smtClean="0"/>
              <a:t>Particle system editor (50% 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Save/Load for scene</a:t>
            </a:r>
          </a:p>
          <a:p>
            <a:r>
              <a:rPr lang="en-US" dirty="0" smtClean="0"/>
              <a:t>Persistence </a:t>
            </a:r>
            <a:r>
              <a:rPr lang="en-US" dirty="0"/>
              <a:t>for </a:t>
            </a:r>
            <a:r>
              <a:rPr lang="en-US" dirty="0" smtClean="0"/>
              <a:t>server</a:t>
            </a:r>
          </a:p>
          <a:p>
            <a:r>
              <a:rPr lang="en-US" dirty="0" smtClean="0"/>
              <a:t>Sounds and scripts placement</a:t>
            </a:r>
            <a:endParaRPr lang="en-US" dirty="0" smtClean="0"/>
          </a:p>
          <a:p>
            <a:r>
              <a:rPr lang="en-US" dirty="0" smtClean="0"/>
              <a:t>Make the AI actually do something intelligent</a:t>
            </a:r>
          </a:p>
          <a:p>
            <a:r>
              <a:rPr lang="en-US" dirty="0" smtClean="0"/>
              <a:t>Entire client (can largely reuse old code)</a:t>
            </a:r>
            <a:endParaRPr lang="en-US" dirty="0" smtClean="0"/>
          </a:p>
          <a:p>
            <a:endParaRPr lang="en-US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40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Systems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</a:p>
          <a:p>
            <a:r>
              <a:rPr lang="en-US" dirty="0" smtClean="0"/>
              <a:t>Persistence</a:t>
            </a:r>
            <a:endParaRPr lang="en-US" dirty="0" smtClean="0"/>
          </a:p>
          <a:p>
            <a:r>
              <a:rPr lang="en-US" dirty="0" smtClean="0"/>
              <a:t>Terrain</a:t>
            </a:r>
          </a:p>
          <a:p>
            <a:r>
              <a:rPr lang="en-US" dirty="0" smtClean="0"/>
              <a:t>Managing entities</a:t>
            </a:r>
          </a:p>
          <a:p>
            <a:r>
              <a:rPr lang="en-US" dirty="0" smtClean="0"/>
              <a:t>Particle systems</a:t>
            </a:r>
          </a:p>
          <a:p>
            <a:r>
              <a:rPr lang="en-US" dirty="0" smtClean="0"/>
              <a:t>AI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502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Overview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05" y="1600200"/>
            <a:ext cx="763739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93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issues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Security</a:t>
            </a:r>
          </a:p>
          <a:p>
            <a:pPr lvl="1"/>
            <a:r>
              <a:rPr lang="en-US" sz="1600" dirty="0" smtClean="0"/>
              <a:t>All logic on server</a:t>
            </a:r>
          </a:p>
          <a:p>
            <a:pPr lvl="1"/>
            <a:r>
              <a:rPr lang="en-US" sz="1600" dirty="0" smtClean="0"/>
              <a:t>Chat messages are also private data</a:t>
            </a:r>
          </a:p>
          <a:p>
            <a:pPr lvl="1"/>
            <a:r>
              <a:rPr lang="en-US" sz="1600" dirty="0" smtClean="0"/>
              <a:t>RSA for login, AES later</a:t>
            </a:r>
          </a:p>
          <a:p>
            <a:r>
              <a:rPr lang="en-US" sz="2400" dirty="0" smtClean="0"/>
              <a:t>Synchronisation</a:t>
            </a:r>
          </a:p>
          <a:p>
            <a:pPr lvl="1"/>
            <a:r>
              <a:rPr lang="en-US" sz="1600" dirty="0" smtClean="0"/>
              <a:t>One interface for changing 7 attributes</a:t>
            </a:r>
          </a:p>
          <a:p>
            <a:r>
              <a:rPr lang="en-US" sz="2400" dirty="0" smtClean="0"/>
              <a:t>Threading</a:t>
            </a:r>
          </a:p>
          <a:p>
            <a:pPr lvl="1"/>
            <a:r>
              <a:rPr lang="en-US" sz="1600" dirty="0" smtClean="0"/>
              <a:t>Thread per client</a:t>
            </a:r>
          </a:p>
          <a:p>
            <a:pPr lvl="1"/>
            <a:r>
              <a:rPr lang="en-US" sz="1600" dirty="0" smtClean="0"/>
              <a:t>Currently on TCP, but UDP is implemented too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72607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Hibernate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466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Terrain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 to be both large and detailed</a:t>
            </a:r>
          </a:p>
          <a:p>
            <a:r>
              <a:rPr lang="en-US" dirty="0" smtClean="0"/>
              <a:t>Modelled terrain</a:t>
            </a:r>
          </a:p>
          <a:p>
            <a:pPr lvl="1"/>
            <a:r>
              <a:rPr lang="en-US" dirty="0" smtClean="0"/>
              <a:t>Detailed, but not large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r>
              <a:rPr lang="en-US" dirty="0" smtClean="0"/>
              <a:t>Procedural terrain</a:t>
            </a:r>
          </a:p>
          <a:p>
            <a:pPr lvl="1"/>
            <a:r>
              <a:rPr lang="en-US" dirty="0" smtClean="0"/>
              <a:t>Large, but not detailed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r>
              <a:rPr lang="en-US" dirty="0" smtClean="0">
                <a:sym typeface="Wingdings" pitchFamily="2" charset="2"/>
              </a:rPr>
              <a:t>Real world terrain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Google data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Hard and slow to extract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Random searching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Limited selection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Satellite data from United States Geological Survey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Almost perfect, but really large files and made for spheres, not planes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Convert VTBuilder -&gt; Grayscale -&gt; Blur -&gt; Slice -&gt; Enlarge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Still needed separate smooting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Then blending the sliced pieces on edges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518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095238" cy="60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62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-attachment.googleusercontent.com/attachment/u/0/?ui=2&amp;ik=a83204b148&amp;view=att&amp;th=13cbf6f3f17e4cd5&amp;attid=0.1&amp;disp=inline&amp;realattid=f_hcytel3i0&amp;safe=1&amp;zw&amp;saduie=AG9B_P__af8Xl13VdlqT43FtgppQ&amp;sadet=1362869695346&amp;sads=gWncAtn1Rj9VsdRw6cMd9v9wv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36650"/>
            <a:ext cx="812165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510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144</TotalTime>
  <Words>666</Words>
  <Application>Microsoft Office PowerPoint</Application>
  <PresentationFormat>On-screen Show (4:3)</PresentationFormat>
  <Paragraphs>181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Creating Virtual Worlds</vt:lpstr>
      <vt:lpstr>Top Level Architecture</vt:lpstr>
      <vt:lpstr>Core Systems</vt:lpstr>
      <vt:lpstr>Network Overview</vt:lpstr>
      <vt:lpstr>Network issues</vt:lpstr>
      <vt:lpstr>Persistence</vt:lpstr>
      <vt:lpstr>Terrain</vt:lpstr>
      <vt:lpstr>PowerPoint Presentation</vt:lpstr>
      <vt:lpstr>PowerPoint Presentation</vt:lpstr>
      <vt:lpstr>Managing entities</vt:lpstr>
      <vt:lpstr>Particle Systems</vt:lpstr>
      <vt:lpstr>PowerPoint Presentation</vt:lpstr>
      <vt:lpstr>PowerPoint Presentation</vt:lpstr>
      <vt:lpstr>AI</vt:lpstr>
      <vt:lpstr>FSM</vt:lpstr>
      <vt:lpstr>PowerPoint Presentation</vt:lpstr>
      <vt:lpstr>Behavioral Trees</vt:lpstr>
      <vt:lpstr>PowerPoint Presentation</vt:lpstr>
      <vt:lpstr>Synchronisation</vt:lpstr>
      <vt:lpstr>Higher algorithms</vt:lpstr>
      <vt:lpstr>Navmesh</vt:lpstr>
      <vt:lpstr>PowerPoint Presentation</vt:lpstr>
      <vt:lpstr>Lower algorithms</vt:lpstr>
      <vt:lpstr>AI Logic</vt:lpstr>
      <vt:lpstr>Scene Editor</vt:lpstr>
      <vt:lpstr>PowerPoint Presentation</vt:lpstr>
      <vt:lpstr>Dialog editor</vt:lpstr>
      <vt:lpstr>What needs to be done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</dc:creator>
  <cp:lastModifiedBy>Vladimir</cp:lastModifiedBy>
  <cp:revision>14</cp:revision>
  <dcterms:created xsi:type="dcterms:W3CDTF">2013-03-09T20:49:12Z</dcterms:created>
  <dcterms:modified xsi:type="dcterms:W3CDTF">2013-03-09T23:18:34Z</dcterms:modified>
</cp:coreProperties>
</file>